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4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8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7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4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0338-487F-413B-9C33-1F9CBA6FA17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2F2A-892D-4736-A695-1167B4AE5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2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1040"/>
            <a:ext cx="12192000" cy="10972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02640" y="1080532"/>
            <a:ext cx="2997200" cy="3088640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4160" y="2227292"/>
            <a:ext cx="519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job application tips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46" y="247476"/>
            <a:ext cx="1898926" cy="1329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3984">
            <a:off x="8156095" y="3685322"/>
            <a:ext cx="4418671" cy="4418671"/>
          </a:xfrm>
          <a:prstGeom prst="rect">
            <a:avLst/>
          </a:prstGeom>
        </p:spPr>
      </p:pic>
      <p:pic>
        <p:nvPicPr>
          <p:cNvPr id="2" name="soft-future-house-romantic-2658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934" y="608111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5380" y="325457"/>
            <a:ext cx="3629320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PLEASE CLICK KEYPAD OR MOUSE TO ACTIVATE VIDEO SLIDESHOW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338606" y="6081110"/>
            <a:ext cx="3167406" cy="4893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CLICK HERE</a:t>
            </a:r>
            <a:endParaRPr lang="en-GB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564850" y="6149043"/>
            <a:ext cx="1046374" cy="35350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2027" y="2667706"/>
            <a:ext cx="4337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attention to detail</a:t>
            </a:r>
            <a:endParaRPr lang="en-GB" sz="5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173,300+ Working On Computer In Office Stock Illustrations, Royalty-Free  Vector Graphics &amp; Clip Art - iStock | Person working on computer in office,  Women working on computer in office, Man working 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/>
          <a:stretch/>
        </p:blipFill>
        <p:spPr bwMode="auto">
          <a:xfrm>
            <a:off x="146956" y="2166255"/>
            <a:ext cx="4915693" cy="3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08389" y="2166255"/>
            <a:ext cx="2516957" cy="2441543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717" y="5650075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77" y="5606143"/>
            <a:ext cx="4781402" cy="11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586" y="332013"/>
            <a:ext cx="1041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check spelling and grammar before submitting.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486" y="4811487"/>
            <a:ext cx="1105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better get a friend or family member to read it for you.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45" y="1409231"/>
            <a:ext cx="6065384" cy="29844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717" y="5650075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77" y="5606143"/>
            <a:ext cx="4781402" cy="11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37965"/>
            <a:ext cx="12192000" cy="116873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40114" y="1860668"/>
            <a:ext cx="768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Luck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46" y="247476"/>
            <a:ext cx="1898926" cy="1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10128" y="1110678"/>
            <a:ext cx="2516957" cy="2441543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1981" y="1316504"/>
            <a:ext cx="4176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relevant</a:t>
            </a:r>
            <a:endParaRPr lang="en-GB" sz="5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ow to talk about organ donation - NHS Organ Do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762"/>
            <a:ext cx="4266539" cy="31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4722603" y="5602203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6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945" y="208381"/>
            <a:ext cx="7503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the competencies and essential criteria required for the role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4930" y="4472273"/>
            <a:ext cx="6165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demonstrate how you meet them in your application.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6140">
            <a:off x="3379291" y="1868328"/>
            <a:ext cx="3957302" cy="22259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716" y="5646805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72748" r="20724" b="13999"/>
          <a:stretch/>
        </p:blipFill>
        <p:spPr bwMode="auto">
          <a:xfrm>
            <a:off x="7194395" y="5646806"/>
            <a:ext cx="4698643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2690" y="1260661"/>
            <a:ext cx="2516957" cy="2441543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5868" y="1260661"/>
            <a:ext cx="6735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strong supporting information</a:t>
            </a:r>
            <a:endParaRPr lang="en-GB" sz="5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7" t="7341" r="4887" b="6289"/>
          <a:stretch/>
        </p:blipFill>
        <p:spPr>
          <a:xfrm>
            <a:off x="8731691" y="3702204"/>
            <a:ext cx="3246660" cy="315579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591076" y="5624504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3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040" y="351263"/>
            <a:ext cx="8106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your chance to sell yourself!</a:t>
            </a:r>
          </a:p>
          <a:p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relevant skills, experiences and qualifications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09" y="2327934"/>
            <a:ext cx="6029557" cy="34956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935" y="5646806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72748" r="20724" b="13999"/>
          <a:stretch/>
        </p:blipFill>
        <p:spPr bwMode="auto">
          <a:xfrm>
            <a:off x="7294756" y="5646806"/>
            <a:ext cx="4698643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0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583921" y="291465"/>
            <a:ext cx="2516957" cy="2441543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910" y="757621"/>
            <a:ext cx="6471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your transferrable skills</a:t>
            </a:r>
            <a:endParaRPr lang="en-GB" sz="5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4923009" y="5655703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s://jobs.natwestgroup.com/system/production/assets/131918/original/R_H_B306_INTER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24557"/>
          <a:stretch/>
        </p:blipFill>
        <p:spPr bwMode="auto">
          <a:xfrm>
            <a:off x="0" y="2912909"/>
            <a:ext cx="4553146" cy="39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ft-future-house-romantic-2658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3" y="189608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key skills like communication, team work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35" y="1211750"/>
            <a:ext cx="5453742" cy="4367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7205" y="5578928"/>
            <a:ext cx="8575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specific examples from your past to show how you have used these skills.</a:t>
            </a:r>
          </a:p>
        </p:txBody>
      </p:sp>
    </p:spTree>
    <p:extLst>
      <p:ext uri="{BB962C8B-B14F-4D97-AF65-F5344CB8AC3E}">
        <p14:creationId xmlns:p14="http://schemas.microsoft.com/office/powerpoint/2010/main" val="34237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0304" y="347633"/>
            <a:ext cx="2516957" cy="2441543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740229"/>
            <a:ext cx="6525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your time.</a:t>
            </a:r>
            <a:endParaRPr lang="en-GB" sz="5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larm clock clipart vector | Premium AI-generate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96" y="2022551"/>
            <a:ext cx="3265261" cy="32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716" y="5646805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77" y="5606143"/>
            <a:ext cx="4781402" cy="11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043" y="517071"/>
            <a:ext cx="8746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hunting can be hard work and time consuming</a:t>
            </a:r>
          </a:p>
          <a:p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time on your application, read it through thoroughly and don’t rush.</a:t>
            </a:r>
            <a:endParaRPr lang="en-GB" sz="32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1,000+ People Working On Laptop Cartoon Stock Photos, Pictures &amp; 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13853"/>
          <a:stretch/>
        </p:blipFill>
        <p:spPr bwMode="auto">
          <a:xfrm>
            <a:off x="6770914" y="2960914"/>
            <a:ext cx="5005160" cy="35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6" t="72614" r="12884" b="14133"/>
          <a:stretch/>
        </p:blipFill>
        <p:spPr bwMode="auto">
          <a:xfrm>
            <a:off x="211716" y="5646805"/>
            <a:ext cx="6982460" cy="1094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77" y="5606143"/>
            <a:ext cx="4781402" cy="11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153</Words>
  <Application>Microsoft Office PowerPoint</Application>
  <PresentationFormat>Widescreen</PresentationFormat>
  <Paragraphs>28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Abberley, Charlene</dc:creator>
  <cp:lastModifiedBy>Abberley, Charlene</cp:lastModifiedBy>
  <cp:revision>17</cp:revision>
  <dcterms:created xsi:type="dcterms:W3CDTF">2024-11-26T11:21:25Z</dcterms:created>
  <dcterms:modified xsi:type="dcterms:W3CDTF">2024-12-30T08:27:14Z</dcterms:modified>
</cp:coreProperties>
</file>