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777986-5C13-4F51-B035-918E02F63359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47643-055B-4797-9554-0B7A42B7C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31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smtClean="0"/>
              <a:t>Alison</a:t>
            </a:r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E492EE-204D-4077-AB53-BCE59DCC4F99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7535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smtClean="0"/>
              <a:t>Laura</a:t>
            </a:r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C38D06F-455C-4ED1-B5C6-BE765111753C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5197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A73D11-2266-4CB1-8AB9-19086E617F2D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33199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smtClean="0"/>
              <a:t>Tactile – bath time 30min before bed, Bedding, deep pressure more calming than light pressure, consider preferred materials/textures, consider natural fibres vs synthetic (cotton/polyester), temperature of room and bedding (see handout), texture of toys</a:t>
            </a:r>
          </a:p>
          <a:p>
            <a:r>
              <a:rPr lang="en-GB" altLang="en-US" smtClean="0"/>
              <a:t>Vestibular – consider sense of security</a:t>
            </a:r>
          </a:p>
          <a:p>
            <a:r>
              <a:rPr lang="en-GB" altLang="en-US" smtClean="0"/>
              <a:t>Proprioception – incorporate heavy muscle work into bedtime routine appropriate to the child, eg yoga for children – google</a:t>
            </a:r>
          </a:p>
          <a:p>
            <a:r>
              <a:rPr lang="en-GB" altLang="en-US" smtClean="0"/>
              <a:t>Visual – Dark, light, too much clutter, night light, hand-eye coordination activities to promote melatonin production eg colouring, jigsaws, threading</a:t>
            </a:r>
          </a:p>
          <a:p>
            <a:r>
              <a:rPr lang="en-GB" altLang="en-US" smtClean="0"/>
              <a:t>Auditory – apps/spotify white noise/rain etc… distractions such as noise in rest of house, loud tv, consider calming bedtime story</a:t>
            </a:r>
          </a:p>
          <a:p>
            <a:r>
              <a:rPr lang="en-GB" altLang="en-US" smtClean="0"/>
              <a:t>Taste – see sleep and diet leaflet – avoid too much sugar/fizzy drinks, caffeine etc. Tryptophan (amino acid) can support sleep – naturally present in dairy products, turkey, oats</a:t>
            </a:r>
          </a:p>
          <a:p>
            <a:r>
              <a:rPr lang="en-GB" altLang="en-US" smtClean="0"/>
              <a:t>Smell – calming smells in bath, avoid strong smelling detergents for bedding etc</a:t>
            </a:r>
          </a:p>
          <a:p>
            <a:endParaRPr lang="en-GB" altLang="en-US" smtClean="0"/>
          </a:p>
        </p:txBody>
      </p:sp>
      <p:sp>
        <p:nvSpPr>
          <p:cNvPr id="148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4D65533-871F-4C31-B0D6-AEED8FC84C40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4596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3F3348B5-993E-4770-B063-EC8A9A5103C6}" type="datetime1">
              <a:rPr lang="en-US" altLang="en-US"/>
              <a:pPr>
                <a:defRPr/>
              </a:pPr>
              <a:t>10/20/2020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4CCDCE7-EB79-4AA0-950E-A3F253BB93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79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D8A74BF-743B-413B-AA50-A8AF232907A1}" type="datetime1">
              <a:rPr lang="en-US" altLang="en-US"/>
              <a:pPr>
                <a:defRPr/>
              </a:pPr>
              <a:t>10/20/2020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835375A-FD47-4E83-B96E-4929E4EB51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0286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36AB7CE1-91E6-4B69-9CFA-29C0AABBFBFC}" type="datetime1">
              <a:rPr lang="en-US" altLang="en-US"/>
              <a:pPr>
                <a:defRPr/>
              </a:pPr>
              <a:t>10/20/2020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B32E6E6-EFBC-4823-9C38-24A718C4BB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268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9E7CB5B2-B0B3-443F-B01F-C7C2CEEDD667}" type="datetime1">
              <a:rPr lang="en-US" altLang="en-US"/>
              <a:pPr>
                <a:defRPr/>
              </a:pPr>
              <a:t>10/20/2020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9C0F168-7BA1-4C62-9593-403EC2D929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9156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88510626-C80B-4442-A8BE-E14A2F30C5AC}" type="datetime1">
              <a:rPr lang="en-US" altLang="en-US"/>
              <a:pPr>
                <a:defRPr/>
              </a:pPr>
              <a:t>10/20/2020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3C42DE-F0A2-4FBB-AB45-B7965F9560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8147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461748CD-0A08-4C85-91BC-F0E0A095E208}" type="datetime1">
              <a:rPr lang="en-US" altLang="en-US"/>
              <a:pPr>
                <a:defRPr/>
              </a:pPr>
              <a:t>10/20/2020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299FF18-98E4-40AB-B700-C765E9E297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9208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66C49969-E703-4894-B2ED-A3070F010DCE}" type="datetime1">
              <a:rPr lang="en-US" altLang="en-US"/>
              <a:pPr>
                <a:defRPr/>
              </a:pPr>
              <a:t>10/20/2020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0D34080-07ED-4FD7-AD38-406B8A8122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9349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06EA337C-1AC7-4A62-B70B-E3F786F08EC0}" type="datetime1">
              <a:rPr lang="en-US" altLang="en-US"/>
              <a:pPr>
                <a:defRPr/>
              </a:pPr>
              <a:t>10/20/2020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515CB60-7DAC-4539-B539-A0B3B0D5AE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7404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D123318B-F399-41BC-9C4D-B173BE802C2F}" type="datetime1">
              <a:rPr lang="en-US" altLang="en-US"/>
              <a:pPr>
                <a:defRPr/>
              </a:pPr>
              <a:t>10/20/2020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5B2C0A5-8110-4D97-9142-F26C2A72C0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217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8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597FE896-42C3-4BAE-8ABC-86249C22B4FC}" type="datetime1">
              <a:rPr lang="en-US" altLang="en-US"/>
              <a:pPr>
                <a:defRPr/>
              </a:pPr>
              <a:t>10/20/2020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16C1592-3F13-4F9A-A56F-D51D8E1FCC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7756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18816A1E-F695-4850-9265-4A8B07AF9655}" type="datetime1">
              <a:rPr lang="en-US" altLang="en-US"/>
              <a:pPr>
                <a:defRPr/>
              </a:pPr>
              <a:t>10/20/2020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513F655-812A-45DA-9651-4359EAAAC7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8298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Wye Valley white with faded brand slide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solidFill>
              <a:srgbClr val="56717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46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Content Placeholder 2"/>
          <p:cNvSpPr>
            <a:spLocks noGrp="1"/>
          </p:cNvSpPr>
          <p:nvPr>
            <p:ph idx="1"/>
          </p:nvPr>
        </p:nvSpPr>
        <p:spPr bwMode="auto">
          <a:xfrm>
            <a:off x="1981200" y="1600201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None/>
            </a:pPr>
            <a:r>
              <a:rPr lang="en-GB" altLang="en-US" sz="5400">
                <a:solidFill>
                  <a:srgbClr val="00B050"/>
                </a:solidFill>
              </a:rPr>
              <a:t>Examples of applying this knowledge to everyday activities</a:t>
            </a:r>
          </a:p>
        </p:txBody>
      </p:sp>
      <p:sp>
        <p:nvSpPr>
          <p:cNvPr id="13721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E11CDAE4-D280-473A-9BD8-20AD4C02DE0E}" type="slidenum"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22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mtClean="0"/>
              <a:t>Sleep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/>
          <a:lstStyle/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Taste</a:t>
            </a:r>
            <a:endParaRPr lang="en-GB" altLang="en-US" sz="2400" b="1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 Sleep and Diet leaflet from The Children’s Sleep Charity – avoid too much sugar/fizzy drinks, caffeine etc. Tryptophan (amino acid) can support sleep which is naturally present in dairy products, turkey, oats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Smell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Introduce calming smells to bath time, avoid strong smelling detergents for bedding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sz="2400" dirty="0"/>
          </a:p>
        </p:txBody>
      </p:sp>
      <p:sp>
        <p:nvSpPr>
          <p:cNvPr id="15053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7976285D-1159-4261-A6FE-2C98EACAAA44}" type="slidenum"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737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Title 1"/>
          <p:cNvSpPr>
            <a:spLocks noGrp="1"/>
          </p:cNvSpPr>
          <p:nvPr>
            <p:ph type="title"/>
          </p:nvPr>
        </p:nvSpPr>
        <p:spPr bwMode="auto">
          <a:xfrm>
            <a:off x="1981200" y="274639"/>
            <a:ext cx="8229600" cy="765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4000">
                <a:latin typeface="Arial" panose="020B0604020202020204" pitchFamily="34" charset="0"/>
                <a:cs typeface="Arial" panose="020B0604020202020204" pitchFamily="34" charset="0"/>
              </a:rPr>
              <a:t>Tooth brushing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879476"/>
            <a:ext cx="8229600" cy="5110163"/>
          </a:xfrm>
        </p:spPr>
        <p:txBody>
          <a:bodyPr/>
          <a:lstStyle/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b="1" u="sng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Visual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Try using a mirror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Try visual cue cards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Consider 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lighting – brighter, artificial lights can be distracting/unsettling</a:t>
            </a:r>
            <a:endParaRPr lang="en-GB" altLang="en-US" sz="24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Copying/ doing together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b="1" u="sng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Vestibular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Does your child 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feel stable? 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Try encouraging them to sit on 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chair/stool/beanbag</a:t>
            </a:r>
            <a:endParaRPr lang="en-GB" altLang="en-US" sz="24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4734BDA4-4EC4-429C-82B6-1FF91D0A37FD}" type="slidenum"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72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itle 1"/>
          <p:cNvSpPr>
            <a:spLocks noGrp="1"/>
          </p:cNvSpPr>
          <p:nvPr>
            <p:ph type="title"/>
          </p:nvPr>
        </p:nvSpPr>
        <p:spPr bwMode="auto">
          <a:xfrm>
            <a:off x="1981200" y="274639"/>
            <a:ext cx="8229600" cy="650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mtClean="0"/>
              <a:t>Tooth Brushing</a:t>
            </a:r>
          </a:p>
        </p:txBody>
      </p:sp>
      <p:sp>
        <p:nvSpPr>
          <p:cNvPr id="141315" name="Content Placeholder 2"/>
          <p:cNvSpPr>
            <a:spLocks noGrp="1"/>
          </p:cNvSpPr>
          <p:nvPr>
            <p:ph idx="1"/>
          </p:nvPr>
        </p:nvSpPr>
        <p:spPr bwMode="auto">
          <a:xfrm>
            <a:off x="1917700" y="1138239"/>
            <a:ext cx="8229600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defTabSz="914400">
              <a:spcBef>
                <a:spcPct val="30000"/>
              </a:spcBef>
              <a:buNone/>
            </a:pPr>
            <a:r>
              <a:rPr lang="en-GB" altLang="en-US" sz="2400" b="1" u="sng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Proprioception</a:t>
            </a:r>
          </a:p>
          <a:p>
            <a:pPr marL="0" indent="0" defTabSz="914400">
              <a:spcBef>
                <a:spcPct val="30000"/>
              </a:spcBef>
              <a:buNone/>
            </a:pPr>
            <a:r>
              <a:rPr lang="en-GB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 this is calming – try carrying out heavy muscle work activity prior to tooth brushing eg wall push ups, blow football/blowing bubbles</a:t>
            </a:r>
          </a:p>
          <a:p>
            <a:pPr marL="0" indent="0" defTabSz="914400">
              <a:spcBef>
                <a:spcPct val="30000"/>
              </a:spcBef>
              <a:buNone/>
            </a:pPr>
            <a:r>
              <a:rPr lang="en-GB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 introducing a big squashy bean bag or cushion to sit in</a:t>
            </a:r>
          </a:p>
          <a:p>
            <a:pPr marL="0" indent="0" defTabSz="914400">
              <a:spcBef>
                <a:spcPct val="30000"/>
              </a:spcBef>
              <a:buNone/>
            </a:pPr>
            <a:r>
              <a:rPr lang="en-GB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 toothbrushes will give more feedback </a:t>
            </a:r>
          </a:p>
          <a:p>
            <a:pPr marL="0" indent="0" defTabSz="914400">
              <a:spcBef>
                <a:spcPct val="30000"/>
              </a:spcBef>
              <a:buNone/>
            </a:pPr>
            <a:r>
              <a:rPr lang="en-GB" altLang="en-US" sz="2400" b="1" u="sng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Auditory</a:t>
            </a:r>
          </a:p>
          <a:p>
            <a:pPr marL="0" indent="0" defTabSz="914400">
              <a:spcBef>
                <a:spcPct val="30000"/>
              </a:spcBef>
              <a:buNone/>
            </a:pPr>
            <a:r>
              <a:rPr lang="en-GB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the impact of background noise e.g. fan/radiator, others in bathroom and effect of echo which can unsettling/distracting </a:t>
            </a:r>
          </a:p>
          <a:p>
            <a:pPr marL="0" indent="0" defTabSz="914400">
              <a:spcBef>
                <a:spcPct val="30000"/>
              </a:spcBef>
              <a:buNone/>
            </a:pPr>
            <a:r>
              <a:rPr lang="en-GB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Auditory input could be used as a support e.g. tooth brushing song, brush to the duration of their favourite song</a:t>
            </a:r>
          </a:p>
          <a:p>
            <a:pPr marL="0" indent="0" defTabSz="914400">
              <a:spcBef>
                <a:spcPct val="30000"/>
              </a:spcBef>
              <a:buNone/>
            </a:pPr>
            <a:endParaRPr lang="en-GB" altLang="en-U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6288F2C4-AB86-4A6E-9B0D-9425F5475BCF}" type="slidenum"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592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itle 1"/>
          <p:cNvSpPr>
            <a:spLocks noGrp="1"/>
          </p:cNvSpPr>
          <p:nvPr>
            <p:ph type="title"/>
          </p:nvPr>
        </p:nvSpPr>
        <p:spPr bwMode="auto">
          <a:xfrm>
            <a:off x="1981200" y="274638"/>
            <a:ext cx="8229600" cy="749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mtClean="0"/>
              <a:t>Tooth Brushing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23939"/>
            <a:ext cx="8229600" cy="5102225"/>
          </a:xfrm>
        </p:spPr>
        <p:txBody>
          <a:bodyPr/>
          <a:lstStyle/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Smell</a:t>
            </a:r>
            <a:endParaRPr lang="en-GB" altLang="en-US" sz="2400" b="1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 smells can be distracting and can sometimes cause a strong disgust 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response. Preferred 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smells can promote calm and concentration 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Taste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children dislike the flavour of toothpaste. Experiment with different flavours/makes. ‘</a:t>
            </a:r>
            <a:r>
              <a:rPr lang="en-GB" alt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nurse’ is a make of unflavoured toothpaste available.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Tactile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Preparation activities e.g. desensitise mouth with blowing/sucking games or bottle, deep pressure around mouth with flannel, change texture of toothbrush bristles, double sided brushes, temperature of water</a:t>
            </a:r>
          </a:p>
          <a:p>
            <a:pPr>
              <a:defRPr/>
            </a:pPr>
            <a:endParaRPr lang="en-GB" sz="2400" dirty="0"/>
          </a:p>
          <a:p>
            <a:pPr>
              <a:defRPr/>
            </a:pPr>
            <a:endParaRPr lang="en-GB" sz="2400" dirty="0"/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A6A4642C-DA94-49E6-AA3E-B65951501D5F}" type="slidenum"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3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1"/>
          <p:cNvSpPr>
            <a:spLocks noGrp="1"/>
          </p:cNvSpPr>
          <p:nvPr>
            <p:ph type="title"/>
          </p:nvPr>
        </p:nvSpPr>
        <p:spPr bwMode="auto">
          <a:xfrm>
            <a:off x="1981200" y="274639"/>
            <a:ext cx="8229600" cy="7953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4000">
                <a:latin typeface="Arial" panose="020B0604020202020204" pitchFamily="34" charset="0"/>
                <a:cs typeface="Arial" panose="020B0604020202020204" pitchFamily="34" charset="0"/>
              </a:rPr>
              <a:t>Hair brushing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12825"/>
            <a:ext cx="8229600" cy="4656138"/>
          </a:xfrm>
        </p:spPr>
        <p:txBody>
          <a:bodyPr/>
          <a:lstStyle/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b="1" u="sng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Tactile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Consider the texture of the hairbrush 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bristles. Remember 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touch under your own control is easier to tolerate so encourage your child to do as much independently as possible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Try encouraging your child to complete some self head massage to desensitise prior to brush – stroke down head with flat palms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b="1" u="sng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Proprioception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Remember that heavy muscle work activities are calming, try to complete some of these prior to hair brushing if 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challenging. Consider 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seating options- stable seating will help your child feel calmer and in more control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endParaRPr lang="en-GB" altLang="en-US" sz="24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 defTabSz="914400">
              <a:spcBef>
                <a:spcPct val="30000"/>
              </a:spcBef>
              <a:buNone/>
              <a:defRPr/>
            </a:pPr>
            <a:endParaRPr lang="en-GB" altLang="en-US" sz="1200" dirty="0">
              <a:solidFill>
                <a:prstClr val="black"/>
              </a:solidFill>
              <a:ea typeface="+mn-ea"/>
            </a:endParaRPr>
          </a:p>
          <a:p>
            <a:pPr>
              <a:buFont typeface="Arial" charset="0"/>
              <a:buChar char="•"/>
              <a:defRPr/>
            </a:pPr>
            <a:endParaRPr lang="en-GB" dirty="0"/>
          </a:p>
        </p:txBody>
      </p:sp>
      <p:sp>
        <p:nvSpPr>
          <p:cNvPr id="1443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F1E2FC68-4B29-43B2-9D96-E1A7306DC384}" type="slidenum"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73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mtClean="0"/>
              <a:t>Hair Brushing</a:t>
            </a:r>
          </a:p>
        </p:txBody>
      </p:sp>
      <p:sp>
        <p:nvSpPr>
          <p:cNvPr id="145411" name="Content Placeholder 2"/>
          <p:cNvSpPr>
            <a:spLocks noGrp="1"/>
          </p:cNvSpPr>
          <p:nvPr>
            <p:ph idx="1"/>
          </p:nvPr>
        </p:nvSpPr>
        <p:spPr bwMode="auto">
          <a:xfrm>
            <a:off x="1981200" y="1600201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defTabSz="914400">
              <a:spcBef>
                <a:spcPct val="30000"/>
              </a:spcBef>
              <a:buNone/>
            </a:pPr>
            <a:r>
              <a:rPr lang="en-GB" altLang="en-US" sz="2400" b="1" u="sng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</a:t>
            </a:r>
          </a:p>
          <a:p>
            <a:pPr marL="0" indent="0" defTabSz="914400">
              <a:spcBef>
                <a:spcPct val="30000"/>
              </a:spcBef>
              <a:buNone/>
            </a:pPr>
            <a:r>
              <a:rPr lang="en-GB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lighting – glare and artificial lights can be unsettling/distracting</a:t>
            </a:r>
          </a:p>
          <a:p>
            <a:pPr marL="0" indent="0" defTabSz="914400">
              <a:spcBef>
                <a:spcPct val="30000"/>
              </a:spcBef>
              <a:buNone/>
            </a:pPr>
            <a:r>
              <a:rPr lang="en-GB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 mirror to support – if your child can see what is happening it will be easier to tolerate</a:t>
            </a:r>
          </a:p>
          <a:p>
            <a:pPr marL="0" indent="0" defTabSz="914400">
              <a:spcBef>
                <a:spcPct val="30000"/>
              </a:spcBef>
              <a:buNone/>
            </a:pPr>
            <a:r>
              <a:rPr lang="en-GB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Minimise visual distractions </a:t>
            </a:r>
          </a:p>
          <a:p>
            <a:pPr marL="0" indent="0" defTabSz="914400">
              <a:spcBef>
                <a:spcPct val="30000"/>
              </a:spcBef>
              <a:buNone/>
            </a:pPr>
            <a:r>
              <a:rPr lang="en-GB" altLang="en-US" sz="2400" b="1" u="sng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Auditory</a:t>
            </a:r>
          </a:p>
          <a:p>
            <a:pPr marL="0" indent="0" defTabSz="914400">
              <a:spcBef>
                <a:spcPct val="30000"/>
              </a:spcBef>
              <a:buNone/>
            </a:pPr>
            <a:r>
              <a:rPr lang="en-GB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Minimise auditory distractions, consider background</a:t>
            </a:r>
          </a:p>
          <a:p>
            <a:pPr marL="0" indent="0" defTabSz="914400">
              <a:spcBef>
                <a:spcPct val="30000"/>
              </a:spcBef>
              <a:buNone/>
            </a:pPr>
            <a:r>
              <a:rPr lang="en-GB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 creating a calm environment with calm music</a:t>
            </a:r>
          </a:p>
        </p:txBody>
      </p:sp>
      <p:sp>
        <p:nvSpPr>
          <p:cNvPr id="145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D2914CA2-E21D-4809-ACEB-C258BA04DA38}" type="slidenum"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213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mtClean="0"/>
              <a:t>Hair Brushing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/>
          <a:lstStyle/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Vestibular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your child is in a stable position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head movements and how this can affect balance therefore sitting to brush may be more easily tolerated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Smell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your child is comfortable with the smell of any hair products used – encourage them to help choose their own if possible</a:t>
            </a:r>
            <a:endParaRPr lang="en-GB" sz="2400" dirty="0"/>
          </a:p>
          <a:p>
            <a:pPr>
              <a:defRPr/>
            </a:pPr>
            <a:endParaRPr lang="en-GB" sz="2400" dirty="0"/>
          </a:p>
        </p:txBody>
      </p:sp>
      <p:sp>
        <p:nvSpPr>
          <p:cNvPr id="14643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E6A60625-A022-40A4-9060-97D36FEF64E9}" type="slidenum"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471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itle 1"/>
          <p:cNvSpPr>
            <a:spLocks noGrp="1"/>
          </p:cNvSpPr>
          <p:nvPr>
            <p:ph type="title"/>
          </p:nvPr>
        </p:nvSpPr>
        <p:spPr bwMode="auto">
          <a:xfrm>
            <a:off x="1981200" y="274639"/>
            <a:ext cx="8229600" cy="7191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4000">
                <a:latin typeface="Arial" panose="020B0604020202020204" pitchFamily="34" charset="0"/>
                <a:cs typeface="Arial" panose="020B0604020202020204" pitchFamily="34" charset="0"/>
              </a:rPr>
              <a:t>Sleep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93776"/>
            <a:ext cx="8229600" cy="4525963"/>
          </a:xfrm>
        </p:spPr>
        <p:txBody>
          <a:bodyPr/>
          <a:lstStyle/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b="1" u="sng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Tactile 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Bath 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time 30min before bed, Bedding, deep pressure more calming than light pressure, consider preferred materials/textures, consider natural fibres vs synthetic (cotton/polyester), temperature of room and bedding (see handout), texture of toys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b="1" u="sng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Vestibular </a:t>
            </a:r>
            <a:endParaRPr lang="en-GB" altLang="en-US" sz="2400" b="1" u="sng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onsider 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sense of 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security – some children feel safer with a bed lower to the floor or with a less bouncy mattress</a:t>
            </a:r>
            <a:endParaRPr lang="en-GB" altLang="en-US" sz="24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b="1" u="sng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Proprioception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Incorporate 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heavy muscle work into bedtime routine appropriate to the child, </a:t>
            </a:r>
            <a:r>
              <a:rPr lang="en-GB" alt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yoga for 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children</a:t>
            </a:r>
            <a:endParaRPr lang="en-GB" altLang="en-US" sz="24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7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BA52DD98-C3FE-4185-A7BF-C742CA3A4F19}" type="slidenum"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56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itle 1"/>
          <p:cNvSpPr>
            <a:spLocks noGrp="1"/>
          </p:cNvSpPr>
          <p:nvPr>
            <p:ph type="title"/>
          </p:nvPr>
        </p:nvSpPr>
        <p:spPr bwMode="auto">
          <a:xfrm>
            <a:off x="1981200" y="274639"/>
            <a:ext cx="8229600" cy="7254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mtClean="0"/>
              <a:t>Sleep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20775"/>
            <a:ext cx="8229600" cy="5005388"/>
          </a:xfrm>
        </p:spPr>
        <p:txBody>
          <a:bodyPr/>
          <a:lstStyle/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 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the visual aspects of bedtime -  Dark, light, too much clutter, night light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Incorporate hand-eye coordination activities to promote melatonin production </a:t>
            </a:r>
            <a:r>
              <a:rPr lang="en-GB" alt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colouring, jigsaws, threading before bed (store in a box under the bed for easy access)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Auditory</a:t>
            </a:r>
          </a:p>
          <a:p>
            <a:pPr marL="0" indent="0" defTabSz="914400">
              <a:spcBef>
                <a:spcPct val="30000"/>
              </a:spcBef>
              <a:buNone/>
              <a:defRPr/>
            </a:pP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Unexpected noises can be distracting consider trying an app/recording of  white noise/rain which can help those who are sensitive to 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noise. Consider 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noise in the rest of house, loud </a:t>
            </a:r>
            <a:r>
              <a:rPr lang="en-GB" alt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outside noise </a:t>
            </a:r>
            <a:r>
              <a:rPr lang="en-GB" alt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try to minimise 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thick 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curtains. Choose </a:t>
            </a: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calming bedtime story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14950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4962173-9578-4E66-ADA0-A9B11691FA33}" type="slidenum"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48056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E9CD6A7EEEA8478345530E96FEA163" ma:contentTypeVersion="9" ma:contentTypeDescription="Create a new document." ma:contentTypeScope="" ma:versionID="55a716d62f21c80543534b255ade6ec2">
  <xsd:schema xmlns:xsd="http://www.w3.org/2001/XMLSchema" xmlns:xs="http://www.w3.org/2001/XMLSchema" xmlns:p="http://schemas.microsoft.com/office/2006/metadata/properties" xmlns:ns2="8c0681d0-63da-478c-a16f-5e7297c73cb6" targetNamespace="http://schemas.microsoft.com/office/2006/metadata/properties" ma:root="true" ma:fieldsID="3bbd89ec7fb69765395b53848c8d5687" ns2:_="">
    <xsd:import namespace="8c0681d0-63da-478c-a16f-5e7297c73c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0681d0-63da-478c-a16f-5e7297c73c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F86C60B-0E53-49AE-8C5B-BBEEE1007A58}"/>
</file>

<file path=customXml/itemProps2.xml><?xml version="1.0" encoding="utf-8"?>
<ds:datastoreItem xmlns:ds="http://schemas.openxmlformats.org/officeDocument/2006/customXml" ds:itemID="{AFE9091D-8A1D-475D-AB34-36FB425DF864}"/>
</file>

<file path=customXml/itemProps3.xml><?xml version="1.0" encoding="utf-8"?>
<ds:datastoreItem xmlns:ds="http://schemas.openxmlformats.org/officeDocument/2006/customXml" ds:itemID="{344E9949-F158-41F6-B314-A282A5C61E4A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832</Words>
  <Application>Microsoft Office PowerPoint</Application>
  <PresentationFormat>Widescreen</PresentationFormat>
  <Paragraphs>86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ＭＳ Ｐゴシック</vt:lpstr>
      <vt:lpstr>Arial</vt:lpstr>
      <vt:lpstr>Calibri</vt:lpstr>
      <vt:lpstr>1_Office Theme</vt:lpstr>
      <vt:lpstr>PowerPoint Presentation</vt:lpstr>
      <vt:lpstr>Tooth brushing</vt:lpstr>
      <vt:lpstr>Tooth Brushing</vt:lpstr>
      <vt:lpstr>Tooth Brushing</vt:lpstr>
      <vt:lpstr>Hair brushing</vt:lpstr>
      <vt:lpstr>Hair Brushing</vt:lpstr>
      <vt:lpstr>Hair Brushing</vt:lpstr>
      <vt:lpstr>Sleep</vt:lpstr>
      <vt:lpstr>Sleep</vt:lpstr>
      <vt:lpstr>Sleep</vt:lpstr>
    </vt:vector>
  </TitlesOfParts>
  <Company>Hoople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O'Neill, Alison</dc:creator>
  <cp:lastModifiedBy>O'Neill, Alison</cp:lastModifiedBy>
  <cp:revision>1</cp:revision>
  <dcterms:created xsi:type="dcterms:W3CDTF">2020-10-20T11:09:42Z</dcterms:created>
  <dcterms:modified xsi:type="dcterms:W3CDTF">2020-10-20T11:11:00Z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0x01010010E9CD6A7EEEA8478345530E96FEA163</vt:lpwstr>
  </property>
</Properties>
</file>